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g"/><Relationship Id="rId7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4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192998" y="48572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17CA43-044A-805D-E823-DCCBDAF20922}"/>
              </a:ext>
            </a:extLst>
          </p:cNvPr>
          <p:cNvSpPr txBox="1"/>
          <p:nvPr/>
        </p:nvSpPr>
        <p:spPr>
          <a:xfrm>
            <a:off x="5597812" y="34344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" name="図 2" descr="記号, 水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32F73614-FFD0-C7D5-F966-14AFE2235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9" y="1794510"/>
            <a:ext cx="8715375" cy="496602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086344" y="1794510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086343" y="2256175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701092" y="2268692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45660" y="1096677"/>
            <a:ext cx="312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23602" y="2543102"/>
            <a:ext cx="294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45660" y="4003394"/>
            <a:ext cx="309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0" y="5440673"/>
            <a:ext cx="296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36747" y="436479"/>
            <a:ext cx="3121183" cy="646331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実際に動かすキャラクター、前に進んでゴールを目指す。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32515" y="1592133"/>
            <a:ext cx="3121183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23602" y="3052425"/>
            <a:ext cx="3121183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0" y="4484226"/>
            <a:ext cx="3769816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0" y="5882928"/>
            <a:ext cx="3769816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77818" y="6284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52240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61021" y="844399"/>
            <a:ext cx="635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803788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+mn-ea"/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物によっては空気も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423993" y="2053727"/>
            <a:ext cx="2317268" cy="97223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上昇速度</a:t>
            </a:r>
            <a:endParaRPr kumimoji="1" lang="ja-JP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643987" y="551406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5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563141" y="2587739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299" y="-25458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指南書③ 荷は己より大事に</a:t>
            </a:r>
          </a:p>
        </p:txBody>
      </p:sp>
      <p:sp>
        <p:nvSpPr>
          <p:cNvPr id="2" name="乗算記号 1">
            <a:extLst>
              <a:ext uri="{FF2B5EF4-FFF2-40B4-BE49-F238E27FC236}">
                <a16:creationId xmlns:a16="http://schemas.microsoft.com/office/drawing/2014/main" id="{27DC35F9-0972-42D9-1A58-D7D37ADB9439}"/>
              </a:ext>
            </a:extLst>
          </p:cNvPr>
          <p:cNvSpPr/>
          <p:nvPr/>
        </p:nvSpPr>
        <p:spPr>
          <a:xfrm>
            <a:off x="9741911" y="1994480"/>
            <a:ext cx="1714405" cy="1649151"/>
          </a:xfrm>
          <a:prstGeom prst="mathMultiply">
            <a:avLst>
              <a:gd name="adj1" fmla="val 6520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荷物ともに心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649962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すいとんの術で先に進む</a:t>
            </a:r>
            <a:endParaRPr kumimoji="1" lang="ja-JP" altLang="en-US" sz="36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415</Words>
  <Application>Microsoft Office PowerPoint</Application>
  <PresentationFormat>ワイド画面</PresentationFormat>
  <Paragraphs>91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HGS創英ﾌﾟﾚｾﾞﾝｽEB</vt:lpstr>
      <vt:lpstr>フォントポにほんご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8</cp:revision>
  <dcterms:created xsi:type="dcterms:W3CDTF">2024-05-07T00:20:46Z</dcterms:created>
  <dcterms:modified xsi:type="dcterms:W3CDTF">2024-05-09T06:41:32Z</dcterms:modified>
</cp:coreProperties>
</file>